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4" r:id="rId8"/>
    <p:sldId id="265" r:id="rId9"/>
    <p:sldId id="261" r:id="rId10"/>
    <p:sldId id="267" r:id="rId11"/>
    <p:sldId id="263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5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77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92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164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480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5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10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426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01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2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3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92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1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38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44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3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9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E8C477-E625-422B-927C-9671C0A03F05}" type="datetimeFigureOut">
              <a:rPr lang="en-GB" smtClean="0"/>
              <a:t>26/02/2017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046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132856"/>
            <a:ext cx="8928992" cy="1828801"/>
          </a:xfrm>
        </p:spPr>
        <p:txBody>
          <a:bodyPr>
            <a:noAutofit/>
          </a:bodyPr>
          <a:lstStyle/>
          <a:p>
            <a:r>
              <a:rPr lang="en-GB" sz="2400" dirty="0"/>
              <a:t>(IMDCGD214-16YRD)</a:t>
            </a:r>
            <a:br>
              <a:rPr lang="en-GB" sz="6600" dirty="0"/>
            </a:br>
            <a:r>
              <a:rPr lang="en-GB" sz="6600" dirty="0"/>
              <a:t>Level 4/5 Group 15</a:t>
            </a:r>
            <a:br>
              <a:rPr lang="en-GB" sz="6600" dirty="0"/>
            </a:br>
            <a:endParaRPr lang="en-GB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933056"/>
            <a:ext cx="7080026" cy="1049867"/>
          </a:xfrm>
        </p:spPr>
        <p:txBody>
          <a:bodyPr>
            <a:noAutofit/>
          </a:bodyPr>
          <a:lstStyle/>
          <a:p>
            <a:r>
              <a:rPr lang="en-GB" sz="3200" dirty="0"/>
              <a:t>Elliot Page</a:t>
            </a:r>
            <a:br>
              <a:rPr lang="en-GB" sz="3200" dirty="0"/>
            </a:br>
            <a:r>
              <a:rPr lang="en-GB" sz="3200" dirty="0"/>
              <a:t>Ben Reynolds</a:t>
            </a:r>
            <a:br>
              <a:rPr lang="en-GB" sz="3200" dirty="0"/>
            </a:br>
            <a:r>
              <a:rPr lang="en-GB" sz="3200" dirty="0"/>
              <a:t>Roberto Mitrea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Next Steps…</a:t>
            </a:r>
          </a:p>
        </p:txBody>
      </p:sp>
    </p:spTree>
    <p:extLst>
      <p:ext uri="{BB962C8B-B14F-4D97-AF65-F5344CB8AC3E}">
        <p14:creationId xmlns:p14="http://schemas.microsoft.com/office/powerpoint/2010/main" val="315500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4624"/>
            <a:ext cx="8043664" cy="6336704"/>
          </a:xfrm>
        </p:spPr>
        <p:txBody>
          <a:bodyPr>
            <a:noAutofit/>
          </a:bodyPr>
          <a:lstStyle/>
          <a:p>
            <a:r>
              <a:rPr lang="en-GB" sz="6000" dirty="0"/>
              <a:t>Feedback/Questions?</a:t>
            </a:r>
          </a:p>
        </p:txBody>
      </p:sp>
    </p:spTree>
    <p:extLst>
      <p:ext uri="{BB962C8B-B14F-4D97-AF65-F5344CB8AC3E}">
        <p14:creationId xmlns:p14="http://schemas.microsoft.com/office/powerpoint/2010/main" val="199289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700808"/>
            <a:ext cx="1350388" cy="2294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632398"/>
            <a:ext cx="2334602" cy="23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5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600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962537"/>
            <a:ext cx="7765322" cy="4058751"/>
          </a:xfrm>
        </p:spPr>
        <p:txBody>
          <a:bodyPr>
            <a:noAutofit/>
          </a:bodyPr>
          <a:lstStyle/>
          <a:p>
            <a:r>
              <a:rPr lang="en-GB" sz="2800" dirty="0"/>
              <a:t>For 2 players</a:t>
            </a:r>
          </a:p>
          <a:p>
            <a:r>
              <a:rPr lang="en-GB" sz="2800" dirty="0"/>
              <a:t>Physics based</a:t>
            </a:r>
          </a:p>
          <a:p>
            <a:r>
              <a:rPr lang="en-GB" sz="2800" dirty="0"/>
              <a:t>Adversarial</a:t>
            </a:r>
          </a:p>
          <a:p>
            <a:pPr lvl="1"/>
            <a:r>
              <a:rPr lang="en-GB" sz="2800" dirty="0"/>
              <a:t>(i.e. “...characterised by conflict or opposition” – Oxford Dictionary)</a:t>
            </a:r>
          </a:p>
          <a:p>
            <a:r>
              <a:rPr lang="en-GB" sz="2800" dirty="0"/>
              <a:t>On a single device</a:t>
            </a:r>
          </a:p>
          <a:p>
            <a:pPr lvl="1"/>
            <a:r>
              <a:rPr lang="en-GB" sz="2800" dirty="0"/>
              <a:t>(i.e. No hidden information)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27422"/>
            <a:ext cx="3027599" cy="2113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5" y="2827423"/>
            <a:ext cx="2281787" cy="139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1" y="1461166"/>
            <a:ext cx="1872208" cy="10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61167"/>
            <a:ext cx="1706896" cy="1103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61166"/>
            <a:ext cx="1961552" cy="110373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Research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7765322" cy="4058751"/>
          </a:xfrm>
        </p:spPr>
        <p:txBody>
          <a:bodyPr/>
          <a:lstStyle/>
          <a:p>
            <a:r>
              <a:rPr lang="en-GB" sz="2800" dirty="0"/>
              <a:t>Demographic: Males, 18-24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4904"/>
            <a:ext cx="3965389" cy="3221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0" y="2564904"/>
            <a:ext cx="4500857" cy="32212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Research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62919"/>
            <a:ext cx="3250704" cy="1828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62919"/>
            <a:ext cx="2651356" cy="1828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936721"/>
            <a:ext cx="3250704" cy="20972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259510"/>
            <a:ext cx="4716016" cy="145164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38296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Our Game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Twitch Movement</a:t>
            </a:r>
          </a:p>
          <a:p>
            <a:pPr lvl="1"/>
            <a:r>
              <a:rPr lang="en-GB" sz="2600" dirty="0"/>
              <a:t>Aiming the grapple hook</a:t>
            </a:r>
          </a:p>
          <a:p>
            <a:pPr lvl="1"/>
            <a:r>
              <a:rPr lang="en-GB" sz="2600" dirty="0"/>
              <a:t>Navigating the environment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Core Mechanic</a:t>
            </a:r>
          </a:p>
        </p:txBody>
      </p:sp>
    </p:spTree>
    <p:extLst>
      <p:ext uri="{BB962C8B-B14F-4D97-AF65-F5344CB8AC3E}">
        <p14:creationId xmlns:p14="http://schemas.microsoft.com/office/powerpoint/2010/main" val="351911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What The Player Does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346" y="2106553"/>
            <a:ext cx="7765322" cy="4058751"/>
          </a:xfrm>
        </p:spPr>
        <p:txBody>
          <a:bodyPr>
            <a:normAutofit/>
          </a:bodyPr>
          <a:lstStyle/>
          <a:p>
            <a:r>
              <a:rPr lang="en-GB" sz="2800" dirty="0"/>
              <a:t>Controls</a:t>
            </a:r>
          </a:p>
          <a:p>
            <a:pPr lvl="1"/>
            <a:r>
              <a:rPr lang="en-GB" sz="2400" dirty="0"/>
              <a:t>Axis Movement</a:t>
            </a:r>
          </a:p>
          <a:p>
            <a:endParaRPr lang="en-GB" sz="2600" dirty="0"/>
          </a:p>
          <a:p>
            <a:r>
              <a:rPr lang="en-GB" sz="2600" dirty="0"/>
              <a:t>Gameplay</a:t>
            </a:r>
          </a:p>
          <a:p>
            <a:pPr lvl="1"/>
            <a:r>
              <a:rPr lang="en-GB" sz="2400" dirty="0"/>
              <a:t>Destroy items to increase score</a:t>
            </a:r>
          </a:p>
          <a:p>
            <a:pPr lvl="1"/>
            <a:r>
              <a:rPr lang="en-GB" sz="2400" dirty="0"/>
              <a:t>Player with the highest score at the end of the round wins</a:t>
            </a:r>
          </a:p>
        </p:txBody>
      </p:sp>
    </p:spTree>
    <p:extLst>
      <p:ext uri="{BB962C8B-B14F-4D97-AF65-F5344CB8AC3E}">
        <p14:creationId xmlns:p14="http://schemas.microsoft.com/office/powerpoint/2010/main" val="348657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Prototype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494</TotalTime>
  <Words>89</Words>
  <Application>Microsoft Office PowerPoint</Application>
  <PresentationFormat>On-screen Show (4:3)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Calisto MT</vt:lpstr>
      <vt:lpstr>Trebuchet MS</vt:lpstr>
      <vt:lpstr>Wingdings 2</vt:lpstr>
      <vt:lpstr>Slate</vt:lpstr>
      <vt:lpstr>(IMDCGD214-16YRD) Level 4/5 Group 15 </vt:lpstr>
      <vt:lpstr>Brief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Feedback/Questions?</vt:lpstr>
      <vt:lpstr>PowerPoint Presentation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Ben Reynolds</cp:lastModifiedBy>
  <cp:revision>30</cp:revision>
  <dcterms:created xsi:type="dcterms:W3CDTF">2017-01-27T12:00:07Z</dcterms:created>
  <dcterms:modified xsi:type="dcterms:W3CDTF">2017-02-26T16:39:32Z</dcterms:modified>
</cp:coreProperties>
</file>